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7554B"/>
        </a:solidFill>
        <a:effectLst/>
        <a:uFillTx/>
        <a:latin typeface="Hoefler Text"/>
        <a:ea typeface="Hoefler Text"/>
        <a:cs typeface="Hoefler Text"/>
        <a:sym typeface="Hoefler Tex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7554B"/>
        </a:solidFill>
        <a:effectLst/>
        <a:uFillTx/>
        <a:latin typeface="Hoefler Text"/>
        <a:ea typeface="Hoefler Text"/>
        <a:cs typeface="Hoefler Text"/>
        <a:sym typeface="Hoefler Tex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7554B"/>
        </a:solidFill>
        <a:effectLst/>
        <a:uFillTx/>
        <a:latin typeface="Hoefler Text"/>
        <a:ea typeface="Hoefler Text"/>
        <a:cs typeface="Hoefler Text"/>
        <a:sym typeface="Hoefler Tex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7554B"/>
        </a:solidFill>
        <a:effectLst/>
        <a:uFillTx/>
        <a:latin typeface="Hoefler Text"/>
        <a:ea typeface="Hoefler Text"/>
        <a:cs typeface="Hoefler Text"/>
        <a:sym typeface="Hoefler Tex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7554B"/>
        </a:solidFill>
        <a:effectLst/>
        <a:uFillTx/>
        <a:latin typeface="Hoefler Text"/>
        <a:ea typeface="Hoefler Text"/>
        <a:cs typeface="Hoefler Text"/>
        <a:sym typeface="Hoefler Tex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7554B"/>
        </a:solidFill>
        <a:effectLst/>
        <a:uFillTx/>
        <a:latin typeface="Hoefler Text"/>
        <a:ea typeface="Hoefler Text"/>
        <a:cs typeface="Hoefler Text"/>
        <a:sym typeface="Hoefler Tex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7554B"/>
        </a:solidFill>
        <a:effectLst/>
        <a:uFillTx/>
        <a:latin typeface="Hoefler Text"/>
        <a:ea typeface="Hoefler Text"/>
        <a:cs typeface="Hoefler Text"/>
        <a:sym typeface="Hoefler Tex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7554B"/>
        </a:solidFill>
        <a:effectLst/>
        <a:uFillTx/>
        <a:latin typeface="Hoefler Text"/>
        <a:ea typeface="Hoefler Text"/>
        <a:cs typeface="Hoefler Text"/>
        <a:sym typeface="Hoefler Tex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57554B"/>
        </a:solidFill>
        <a:effectLst/>
        <a:uFillTx/>
        <a:latin typeface="Hoefler Text"/>
        <a:ea typeface="Hoefler Text"/>
        <a:cs typeface="Hoefler Text"/>
        <a:sym typeface="Hoefler Tex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3714F">
              <a:alpha val="8000"/>
            </a:srgbClr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right>
          <a:top>
            <a:ln w="508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83714F">
                  <a:alpha val="3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BCC">
              <a:alpha val="54000"/>
            </a:srgbClr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F3F1D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3F1D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F3F1D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F3F1D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bottom>
          <a:insideH>
            <a:ln w="127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BCC">
              <a:alpha val="80000"/>
            </a:srgbClr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F821DB8-F4EB-4A41-A1BA-3FCAFE7338EE}" styleName="">
    <a:tblBg/>
    <a:wholeTbl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AAA6A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AE5E5">
              <a:alpha val="69000"/>
            </a:srgbClr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AAA6A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AAA6A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AAA6A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F3F1D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F3F1D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solidFill>
                <a:srgbClr val="F3F1DF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33BA23B1-9221-436E-865A-0063620EA4FD}" styleName="">
    <a:tblBg/>
    <a:wholeTbl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25400" cap="flat">
              <a:solidFill>
                <a:srgbClr val="DCDBCC">
                  <a:alpha val="80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DCDBCC">
                  <a:alpha val="80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25400" cap="flat">
              <a:solidFill>
                <a:srgbClr val="DCDBCC">
                  <a:alpha val="80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EDEDF">
              <a:alpha val="76000"/>
            </a:srgbClr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F3F1DF"/>
      </a:tcTxStyle>
      <a:tcStyle>
        <a:tcBdr>
          <a:left>
            <a:ln w="1270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F3F1D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F3F1D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B2B1A5">
                  <a:alpha val="80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2708684C-4D16-4618-839F-0558EEFCDFE6}" styleName="">
    <a:tblBg/>
    <a:wholeTbl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CDBCC">
              <a:alpha val="80000"/>
            </a:srgbClr>
          </a:solidFill>
        </a:fill>
      </a:tcStyle>
    </a:band2H>
    <a:firstCol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6C6A67">
                  <a:alpha val="70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top>
          <a:bottom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bottom>
          <a:insideH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insideH>
          <a:insideV>
            <a:ln w="25400" cap="flat">
              <a:solidFill>
                <a:srgbClr val="6C6A67">
                  <a:alpha val="70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25400" cap="flat">
              <a:solidFill>
                <a:srgbClr val="6C6A67">
                  <a:alpha val="70000"/>
                </a:srgb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6C6A67">
                  <a:alpha val="70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oefler Text"/>
          <a:ea typeface="Hoefler Text"/>
          <a:cs typeface="Hoefler Text"/>
        </a:font>
        <a:srgbClr val="6C6A67"/>
      </a:tcTxStyle>
      <a:tcStyle>
        <a:tcBdr>
          <a:left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left>
          <a:right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6C6A67">
                  <a:alpha val="70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6C6A67">
                  <a:alpha val="70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6C6A67">
                  <a:alpha val="70000"/>
                </a:srgbClr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image" Target="../media/image19.png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view3D>
      <c:rotX val="80"/>
      <c:hPercent val="55"/>
      <c:rotY val="0"/>
      <c:depthPercent val="100"/>
      <c:rAngAx val="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Регион 1</c:v>
                </c:pt>
              </c:strCache>
            </c:strRef>
          </c:tx>
          <c:spPr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>
              <a:outerShdw sx="100000" sy="100000" kx="0" ky="0" algn="tl" rotWithShape="1" blurRad="127000" dist="0" dir="7320000">
                <a:srgbClr val="000000">
                  <a:alpha val="55000"/>
                </a:srgbClr>
              </a:outerShdw>
            </a:effectLst>
            <a:sp3d prstMaterial="matte"/>
          </c:spPr>
          <c:explosion val="11"/>
          <c:dPt>
            <c:idx val="0"/>
            <c:explosion val="11"/>
            <c:spPr>
              <a:blipFill rotWithShape="1">
                <a:blip r:embed="rId2"/>
                <a:srcRect l="0" t="0" r="0" b="0"/>
                <a:stretch>
                  <a:fillRect/>
                </a:stretch>
              </a:blipFill>
              <a:ln w="12700" cap="flat">
                <a:noFill/>
                <a:miter lim="400000"/>
              </a:ln>
              <a:effectLst>
                <a:outerShdw sx="100000" sy="100000" kx="0" ky="0" algn="tl" rotWithShape="1" blurRad="127000" dist="0" dir="7320000">
                  <a:srgbClr val="000000">
                    <a:alpha val="55000"/>
                  </a:srgbClr>
                </a:outerShdw>
              </a:effectLst>
              <a:sp3d prstMaterial="matte"/>
            </c:spPr>
          </c:dPt>
          <c:dPt>
            <c:idx val="1"/>
            <c:explosion val="0"/>
            <c:spPr>
              <a:blipFill rotWithShape="1">
                <a:blip r:embed="rId3"/>
                <a:srcRect l="0" t="0" r="0" b="0"/>
                <a:stretch>
                  <a:fillRect/>
                </a:stretch>
              </a:blipFill>
              <a:ln w="12700" cap="flat">
                <a:noFill/>
                <a:miter lim="400000"/>
              </a:ln>
              <a:effectLst>
                <a:outerShdw sx="100000" sy="100000" kx="0" ky="0" algn="tl" rotWithShape="1" blurRad="127000" dist="0" dir="7320000">
                  <a:srgbClr val="000000">
                    <a:alpha val="55000"/>
                  </a:srgbClr>
                </a:outerShdw>
              </a:effectLst>
              <a:sp3d prstMaterial="matte"/>
            </c:spPr>
          </c:dPt>
          <c:dLbls>
            <c:dLbl>
              <c:idx val="0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FFFFFF"/>
                      </a:solidFill>
                      <a:effectLst>
                        <a:outerShdw sx="100000" sy="100000" kx="0" ky="0" algn="tl" rotWithShape="1" blurRad="127000" dist="45838" dir="5400000">
                          <a:srgbClr val="000000">
                            <a:alpha val="35506"/>
                          </a:srgbClr>
                        </a:outerShdw>
                      </a:effectLst>
                      <a:latin typeface="Hoefler Text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numFmt formatCode="#,##0%" sourceLinked="0"/>
              <c:txPr>
                <a:bodyPr/>
                <a:lstStyle/>
                <a:p>
                  <a:pPr>
                    <a:defRPr b="0" i="0" strike="noStrike" sz="2800" u="none">
                      <a:solidFill>
                        <a:srgbClr val="FFFFFF"/>
                      </a:solidFill>
                      <a:effectLst>
                        <a:outerShdw sx="100000" sy="100000" kx="0" ky="0" algn="tl" rotWithShape="1" blurRad="127000" dist="45838" dir="5400000">
                          <a:srgbClr val="000000">
                            <a:alpha val="35506"/>
                          </a:srgbClr>
                        </a:outerShdw>
                      </a:effectLst>
                      <a:latin typeface="Hoefler Text"/>
                    </a:defRPr>
                  </a:pPr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#,##0%" sourceLinked="0"/>
            <c:txPr>
              <a:bodyPr/>
              <a:lstStyle/>
              <a:p>
                <a:pPr>
                  <a:defRPr b="0" i="0" strike="noStrike" sz="2800" u="none">
                    <a:solidFill>
                      <a:srgbClr val="FFFFFF"/>
                    </a:solidFill>
                    <a:effectLst>
                      <a:outerShdw sx="100000" sy="100000" kx="0" ky="0" algn="tl" rotWithShape="1" blurRad="127000" dist="45838" dir="5400000">
                        <a:srgbClr val="000000">
                          <a:alpha val="35506"/>
                        </a:srgbClr>
                      </a:outerShdw>
                    </a:effectLst>
                    <a:latin typeface="Hoefler Text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>Апрель</c:v>
                </c:pt>
                <c:pt idx="1">
                  <c:v>Май</c:v>
                </c:pt>
              </c:strCache>
            </c:strRef>
          </c:cat>
          <c:val>
            <c:numRef>
              <c:f>Sheet1!$B$2:$C$2</c:f>
              <c:numCache>
                <c:ptCount val="2"/>
                <c:pt idx="0">
                  <c:v>18.000000</c:v>
                </c:pt>
                <c:pt idx="1">
                  <c:v>2.000000</c:v>
                </c:pt>
              </c:numCache>
            </c:numRef>
          </c:val>
        </c:ser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view3D>
      <c:rotX val="0"/>
      <c:hPercent val="119"/>
      <c:rotY val="331"/>
      <c:depthPercent val="31"/>
      <c:rAngAx val="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Регион 1</c:v>
                </c:pt>
              </c:strCache>
            </c:strRef>
          </c:tx>
          <c:spPr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>
              <a:outerShdw sx="100000" sy="100000" kx="0" ky="0" algn="tl" rotWithShape="1" blurRad="127000" dist="0" dir="7800000">
                <a:srgbClr val="000000">
                  <a:alpha val="50000"/>
                </a:srgbClr>
              </a:outerShdw>
            </a:effectLst>
            <a:sp3d prstMaterial="matte"/>
          </c:spPr>
          <c:invertIfNegative val="0"/>
          <c:pictureOptions>
            <c:pictureFormat val="stretch"/>
          </c:pictureOptions>
          <c:dLbls>
            <c:numFmt formatCode="#,##0" sourceLinked="0"/>
            <c:txPr>
              <a:bodyPr/>
              <a:lstStyle/>
              <a:p>
                <a:pPr>
                  <a:defRPr b="0" i="0" strike="noStrike" sz="2800" u="none">
                    <a:solidFill>
                      <a:srgbClr val="FFFFFF"/>
                    </a:solidFill>
                    <a:effectLst>
                      <a:outerShdw sx="100000" sy="100000" kx="0" ky="0" algn="tl" rotWithShape="1" blurRad="127000" dist="49452" dir="5423390">
                        <a:srgbClr val="000000">
                          <a:alpha val="35425"/>
                        </a:srgbClr>
                      </a:outerShdw>
                    </a:effectLst>
                    <a:latin typeface="Hoefler Tex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85.000000</c:v>
                </c:pt>
                <c:pt idx="1">
                  <c:v>60.000000</c:v>
                </c:pt>
                <c:pt idx="2">
                  <c:v>55.000000</c:v>
                </c:pt>
                <c:pt idx="3">
                  <c:v>30.000000</c:v>
                </c:pt>
                <c:pt idx="4">
                  <c:v>25.000000</c:v>
                </c:pt>
                <c:pt idx="5">
                  <c:v>5.000000</c:v>
                </c:pt>
              </c:numCache>
            </c:numRef>
          </c:val>
          <c:shape val="box"/>
        </c:ser>
        <c:gapWidth val="40"/>
        <c:gapDepth val="150"/>
        <c:shape val="box"/>
        <c:axId val="2094734552"/>
        <c:axId val="2094734553"/>
        <c:axId val="2094734554"/>
      </c:bar3D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2200" u="none">
                <a:solidFill>
                  <a:srgbClr val="57564B"/>
                </a:solidFill>
                <a:latin typeface="Hoefler Text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2200" u="none">
                <a:solidFill>
                  <a:srgbClr val="57564B"/>
                </a:solidFill>
                <a:latin typeface="Hoefler Text"/>
              </a:defRPr>
            </a:pPr>
          </a:p>
        </c:txPr>
        <c:crossAx val="2094734552"/>
        <c:crosses val="autoZero"/>
        <c:crossBetween val="between"/>
        <c:majorUnit val="22.5"/>
        <c:minorUnit val="11.25"/>
      </c:valAx>
      <c:serAx>
        <c:axId val="209473455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12700" cap="flat">
            <a:noFill/>
            <a:prstDash val="solid"/>
            <a:miter lim="400000"/>
          </a:ln>
        </c:spPr>
        <c:crossAx val="2094734553"/>
        <c:crosses val="autoZero"/>
        <c:tickLblSkip val="1"/>
      </c:ser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autoTitleDeleted val="1"/>
    <c:view3D>
      <c:rotX val="0"/>
      <c:hPercent val="101"/>
      <c:rotY val="343"/>
      <c:depthPercent val="31"/>
      <c:rAngAx val="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005"/>
          <c:y val="0.005"/>
          <c:w val="0.99"/>
          <c:h val="0.987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Регион 1</c:v>
                </c:pt>
              </c:strCache>
            </c:strRef>
          </c:tx>
          <c:spPr>
            <a:blipFill rotWithShape="1">
              <a:blip r:embed="rId2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>
              <a:outerShdw sx="100000" sy="100000" kx="0" ky="0" algn="tl" rotWithShape="1" blurRad="127000" dist="0" dir="7800000">
                <a:srgbClr val="000000">
                  <a:alpha val="50000"/>
                </a:srgbClr>
              </a:outerShdw>
            </a:effectLst>
            <a:sp3d prstMaterial="matte"/>
          </c:spPr>
          <c:invertIfNegative val="0"/>
          <c:pictureOptions>
            <c:pictureFormat val="stretch"/>
          </c:pictureOptions>
          <c:dLbls>
            <c:numFmt formatCode="#,##0" sourceLinked="0"/>
            <c:txPr>
              <a:bodyPr/>
              <a:lstStyle/>
              <a:p>
                <a:pPr>
                  <a:defRPr b="0" i="0" strike="noStrike" sz="2800" u="none">
                    <a:solidFill>
                      <a:srgbClr val="FFFFFF"/>
                    </a:solidFill>
                    <a:effectLst>
                      <a:outerShdw sx="100000" sy="100000" kx="0" ky="0" algn="tl" rotWithShape="1" blurRad="127000" dist="49452" dir="5423390">
                        <a:srgbClr val="000000">
                          <a:alpha val="35425"/>
                        </a:srgbClr>
                      </a:outerShdw>
                    </a:effectLst>
                    <a:latin typeface="Hoefler Tex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/>
                </c:pt>
                <c:pt idx="1">
                  <c:v/>
                </c:pt>
              </c:strCache>
            </c:strRef>
          </c:cat>
          <c:val>
            <c:numRef>
              <c:f>Sheet1!$B$2:$C$2</c:f>
              <c:numCache>
                <c:ptCount val="2"/>
                <c:pt idx="0">
                  <c:v>18.000000</c:v>
                </c:pt>
                <c:pt idx="1">
                  <c:v>2.000000</c:v>
                </c:pt>
              </c:numCache>
            </c:numRef>
          </c:val>
          <c:shape val="box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Регион 2</c:v>
                </c:pt>
              </c:strCache>
            </c:strRef>
          </c:tx>
          <c:spPr>
            <a:blipFill rotWithShape="1">
              <a:blip r:embed="rId3"/>
              <a:srcRect l="0" t="0" r="0" b="0"/>
              <a:stretch>
                <a:fillRect/>
              </a:stretch>
            </a:blipFill>
            <a:ln w="12700" cap="flat">
              <a:noFill/>
              <a:miter lim="400000"/>
            </a:ln>
            <a:effectLst>
              <a:outerShdw sx="100000" sy="100000" kx="0" ky="0" algn="tl" rotWithShape="1" blurRad="127000" dist="0" dir="7800000">
                <a:srgbClr val="000000">
                  <a:alpha val="50000"/>
                </a:srgbClr>
              </a:outerShdw>
            </a:effectLst>
            <a:sp3d prstMaterial="matte"/>
          </c:spPr>
          <c:invertIfNegative val="0"/>
          <c:pictureOptions>
            <c:pictureFormat val="stretch"/>
          </c:pictureOptions>
          <c:dLbls>
            <c:numFmt formatCode="#,##0" sourceLinked="0"/>
            <c:txPr>
              <a:bodyPr/>
              <a:lstStyle/>
              <a:p>
                <a:pPr>
                  <a:defRPr b="0" i="0" strike="noStrike" sz="2800" u="none">
                    <a:solidFill>
                      <a:srgbClr val="FFFFFF"/>
                    </a:solidFill>
                    <a:effectLst>
                      <a:outerShdw sx="100000" sy="100000" kx="0" ky="0" algn="tl" rotWithShape="1" blurRad="127000" dist="49452" dir="5423390">
                        <a:srgbClr val="000000">
                          <a:alpha val="35425"/>
                        </a:srgbClr>
                      </a:outerShdw>
                    </a:effectLst>
                    <a:latin typeface="Hoefler Tex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Sheet1!$B$1:$C$1</c:f>
              <c:strCache>
                <c:ptCount val="2"/>
                <c:pt idx="0">
                  <c:v/>
                </c:pt>
                <c:pt idx="1">
                  <c:v/>
                </c:pt>
              </c:strCache>
            </c:strRef>
          </c:cat>
          <c:val>
            <c:numRef>
              <c:f>Sheet1!$B$3:$C$3</c:f>
              <c:numCache>
                <c:ptCount val="2"/>
                <c:pt idx="0">
                  <c:v>14.000000</c:v>
                </c:pt>
                <c:pt idx="1">
                  <c:v>1.000000</c:v>
                </c:pt>
              </c:numCache>
            </c:numRef>
          </c:val>
          <c:shape val="box"/>
        </c:ser>
        <c:gapWidth val="40"/>
        <c:gapDepth val="150"/>
        <c:shape val="box"/>
        <c:axId val="2094734552"/>
        <c:axId val="2094734553"/>
        <c:axId val="2094734554"/>
      </c:bar3D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2200" u="none">
                <a:solidFill>
                  <a:srgbClr val="57564B"/>
                </a:solidFill>
                <a:latin typeface="Hoefler Text"/>
              </a:defRPr>
            </a:pPr>
          </a:p>
        </c:txPr>
        <c:crossAx val="2094734553"/>
        <c:crosses val="autoZero"/>
        <c:auto val="1"/>
        <c:lblAlgn val="ctr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b="0" i="0" strike="noStrike" sz="2200" u="none">
                <a:solidFill>
                  <a:srgbClr val="57564B"/>
                </a:solidFill>
                <a:latin typeface="Hoefler Text"/>
              </a:defRPr>
            </a:pPr>
          </a:p>
        </c:txPr>
        <c:crossAx val="2094734552"/>
        <c:crosses val="autoZero"/>
        <c:crossBetween val="between"/>
        <c:majorUnit val="4.5"/>
        <c:minorUnit val="2.25"/>
      </c:valAx>
      <c:serAx>
        <c:axId val="2094734554"/>
        <c:scaling>
          <c:orientation val="minMax"/>
        </c:scaling>
        <c:delete val="0"/>
        <c:axPos val="b"/>
        <c:majorTickMark val="out"/>
        <c:minorTickMark val="none"/>
        <c:tickLblPos val="none"/>
        <c:spPr>
          <a:ln w="12700" cap="flat">
            <a:noFill/>
            <a:prstDash val="solid"/>
            <a:miter lim="400000"/>
          </a:ln>
        </c:spPr>
        <c:crossAx val="2094734553"/>
        <c:crosses val="autoZero"/>
        <c:tickLblSkip val="1"/>
      </c:ser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1" name="Shape 131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Заголовок и подзаголовок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5"/>
          <p:cNvGrpSpPr/>
          <p:nvPr/>
        </p:nvGrpSpPr>
        <p:grpSpPr>
          <a:xfrm>
            <a:off x="1485900" y="4838700"/>
            <a:ext cx="10033000" cy="88901"/>
            <a:chOff x="0" y="0"/>
            <a:chExt cx="10033000" cy="88900"/>
          </a:xfrm>
        </p:grpSpPr>
        <p:pic>
          <p:nvPicPr>
            <p:cNvPr id="12" name="typesetflourish_shape_big.pdf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864100" y="0"/>
              <a:ext cx="304800" cy="88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" name="typesetflourish_line.pdf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38100"/>
              <a:ext cx="4864100" cy="12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4" name="typesetflourish_line.pdf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0800000">
              <a:off x="5168900" y="38099"/>
              <a:ext cx="4864100" cy="12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6" name="Shape 16"/>
          <p:cNvSpPr/>
          <p:nvPr>
            <p:ph type="title"/>
          </p:nvPr>
        </p:nvSpPr>
        <p:spPr>
          <a:xfrm>
            <a:off x="1117600" y="2209800"/>
            <a:ext cx="10769600" cy="2540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7" name="Shape 17"/>
          <p:cNvSpPr/>
          <p:nvPr>
            <p:ph type="body" sz="quarter" idx="1"/>
          </p:nvPr>
        </p:nvSpPr>
        <p:spPr>
          <a:xfrm>
            <a:off x="1117600" y="5041900"/>
            <a:ext cx="10769600" cy="12700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1pPr>
            <a:lvl2pPr marL="0" indent="2286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2pPr>
            <a:lvl3pPr marL="0" indent="4572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3pPr>
            <a:lvl4pPr marL="0" indent="6858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4pPr>
            <a:lvl5pPr marL="0" indent="9144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" name="Shape 18"/>
          <p:cNvSpPr/>
          <p:nvPr>
            <p:ph type="sldNum" sz="quarter" idx="2"/>
          </p:nvPr>
        </p:nvSpPr>
        <p:spPr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FAEFE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body" sz="quarter" idx="13"/>
          </p:nvPr>
        </p:nvSpPr>
        <p:spPr>
          <a:xfrm>
            <a:off x="1270000" y="6362700"/>
            <a:ext cx="10464800" cy="6096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300"/>
            </a:lvl1pPr>
          </a:lstStyle>
          <a:p>
            <a:pPr/>
            <a:r>
              <a:t>–Иван Арсентьев</a:t>
            </a:r>
          </a:p>
        </p:txBody>
      </p:sp>
      <p:sp>
        <p:nvSpPr>
          <p:cNvPr id="108" name="Shape 108"/>
          <p:cNvSpPr/>
          <p:nvPr>
            <p:ph type="body" sz="quarter" idx="14"/>
          </p:nvPr>
        </p:nvSpPr>
        <p:spPr>
          <a:xfrm>
            <a:off x="1270000" y="4305300"/>
            <a:ext cx="10464800" cy="6096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3300"/>
              </a:spcBef>
              <a:buSzTx/>
              <a:buNone/>
              <a:defRPr sz="3300"/>
            </a:lvl1pPr>
          </a:lstStyle>
          <a:p>
            <a:pPr/>
            <a:r>
              <a:t>«Место ввода цитаты».</a:t>
            </a:r>
          </a:p>
        </p:txBody>
      </p:sp>
      <p:sp>
        <p:nvSpPr>
          <p:cNvPr id="109" name="Shape 10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17" name="Shape 117"/>
          <p:cNvSpPr/>
          <p:nvPr>
            <p:ph type="sldNum" sz="quarter" idx="2"/>
          </p:nvPr>
        </p:nvSpPr>
        <p:spPr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FAEFE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 — горизонтально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8"/>
          <p:cNvGrpSpPr/>
          <p:nvPr/>
        </p:nvGrpSpPr>
        <p:grpSpPr>
          <a:xfrm>
            <a:off x="1485900" y="2070100"/>
            <a:ext cx="10033000" cy="88901"/>
            <a:chOff x="0" y="0"/>
            <a:chExt cx="10033000" cy="88900"/>
          </a:xfrm>
        </p:grpSpPr>
        <p:pic>
          <p:nvPicPr>
            <p:cNvPr id="25" name="typesetflourish_shape_big.pdf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864100" y="0"/>
              <a:ext cx="304800" cy="88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" name="typesetflourish_line.pdf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38100"/>
              <a:ext cx="4864100" cy="12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" name="typesetflourish_line.pdf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0800000">
              <a:off x="5168900" y="38099"/>
              <a:ext cx="4864100" cy="12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9" name="Shape 29"/>
          <p:cNvSpPr/>
          <p:nvPr>
            <p:ph type="pic" idx="13"/>
          </p:nvPr>
        </p:nvSpPr>
        <p:spPr>
          <a:xfrm>
            <a:off x="1181100" y="3276600"/>
            <a:ext cx="10642600" cy="53975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0" name="Shape 30"/>
          <p:cNvSpPr/>
          <p:nvPr>
            <p:ph type="title"/>
          </p:nvPr>
        </p:nvSpPr>
        <p:spPr>
          <a:xfrm>
            <a:off x="1117600" y="838200"/>
            <a:ext cx="10769600" cy="1143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body" sz="quarter" idx="1"/>
          </p:nvPr>
        </p:nvSpPr>
        <p:spPr>
          <a:xfrm>
            <a:off x="1117600" y="2273300"/>
            <a:ext cx="10769600" cy="6477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1pPr>
            <a:lvl2pPr marL="0" indent="2286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2pPr>
            <a:lvl3pPr marL="0" indent="4572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3pPr>
            <a:lvl4pPr marL="0" indent="6858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4pPr>
            <a:lvl5pPr marL="0" indent="9144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hape 32"/>
          <p:cNvSpPr/>
          <p:nvPr>
            <p:ph type="sldNum" sz="quarter" idx="2"/>
          </p:nvPr>
        </p:nvSpPr>
        <p:spPr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FAEFE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xfrm>
            <a:off x="1117600" y="3606800"/>
            <a:ext cx="10769600" cy="2540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 — вертикально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50"/>
          <p:cNvGrpSpPr/>
          <p:nvPr/>
        </p:nvGrpSpPr>
        <p:grpSpPr>
          <a:xfrm>
            <a:off x="1638300" y="4889500"/>
            <a:ext cx="4368801" cy="88901"/>
            <a:chOff x="0" y="0"/>
            <a:chExt cx="4368800" cy="88900"/>
          </a:xfrm>
        </p:grpSpPr>
        <p:pic>
          <p:nvPicPr>
            <p:cNvPr id="47" name="typesetflourish_shape_big.pdf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032000" y="0"/>
              <a:ext cx="304800" cy="889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typesetflourish_line.pdf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38100"/>
              <a:ext cx="2032001" cy="12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9" name="typesetflourish_line.pdf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0800000">
              <a:off x="2336800" y="38100"/>
              <a:ext cx="2032001" cy="12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1" name="Shape 51"/>
          <p:cNvSpPr/>
          <p:nvPr>
            <p:ph type="pic" sz="half" idx="13"/>
          </p:nvPr>
        </p:nvSpPr>
        <p:spPr>
          <a:xfrm>
            <a:off x="7002462" y="1746250"/>
            <a:ext cx="4648201" cy="61976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52" name="Shape 52"/>
          <p:cNvSpPr/>
          <p:nvPr>
            <p:ph type="title"/>
          </p:nvPr>
        </p:nvSpPr>
        <p:spPr>
          <a:xfrm>
            <a:off x="1054100" y="1536700"/>
            <a:ext cx="5397500" cy="3225800"/>
          </a:xfrm>
          <a:prstGeom prst="rect">
            <a:avLst/>
          </a:prstGeom>
        </p:spPr>
        <p:txBody>
          <a:bodyPr anchor="b"/>
          <a:lstStyle>
            <a:lvl1pPr>
              <a:defRPr sz="5600"/>
            </a:lvl1pPr>
          </a:lstStyle>
          <a:p>
            <a:pPr/>
            <a:r>
              <a:t>Title Text</a:t>
            </a:r>
          </a:p>
        </p:txBody>
      </p:sp>
      <p:sp>
        <p:nvSpPr>
          <p:cNvPr id="53" name="Shape 53"/>
          <p:cNvSpPr/>
          <p:nvPr>
            <p:ph type="body" sz="quarter" idx="1"/>
          </p:nvPr>
        </p:nvSpPr>
        <p:spPr>
          <a:xfrm>
            <a:off x="1054100" y="5143500"/>
            <a:ext cx="5397500" cy="302260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1pPr>
            <a:lvl2pPr marL="0" indent="2286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2pPr>
            <a:lvl3pPr marL="0" indent="4572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3pPr>
            <a:lvl4pPr marL="0" indent="6858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4pPr>
            <a:lvl5pPr marL="0" indent="914400" algn="ctr">
              <a:lnSpc>
                <a:spcPct val="90000"/>
              </a:lnSpc>
              <a:spcBef>
                <a:spcPts val="1200"/>
              </a:spcBef>
              <a:buSzTx/>
              <a:buNone/>
              <a:defRPr sz="3600">
                <a:solidFill>
                  <a:srgbClr val="B6492C"/>
                </a:solidFill>
                <a:latin typeface="Bodoni SvtyTwo SC ITC TT-Book"/>
                <a:ea typeface="Bodoni SvtyTwo SC ITC TT-Book"/>
                <a:cs typeface="Bodoni SvtyTwo SC ITC TT-Book"/>
                <a:sym typeface="Bodoni SvtyTwo SC ITC TT-Book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FAEFE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 — в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2" name="Shape 6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292100" y="2438400"/>
            <a:ext cx="12420600" cy="129"/>
          </a:xfrm>
          <a:prstGeom prst="line">
            <a:avLst/>
          </a:prstGeom>
          <a:ln w="12700">
            <a:solidFill>
              <a:srgbClr val="998074">
                <a:alpha val="75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70" name="Shape 7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1" name="Shape 7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hape 7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type="pic" sz="half" idx="13"/>
          </p:nvPr>
        </p:nvSpPr>
        <p:spPr>
          <a:xfrm>
            <a:off x="7023100" y="3149600"/>
            <a:ext cx="4851400" cy="55753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0" name="Shape 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1" name="Shape 81"/>
          <p:cNvSpPr/>
          <p:nvPr>
            <p:ph type="body" sz="half" idx="1"/>
          </p:nvPr>
        </p:nvSpPr>
        <p:spPr>
          <a:xfrm>
            <a:off x="850900" y="2921000"/>
            <a:ext cx="5410200" cy="60452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300"/>
              </a:spcBef>
              <a:buBlip>
                <a:blip r:embed="rId2"/>
              </a:buBlip>
              <a:defRPr sz="3300"/>
            </a:lvl1pPr>
            <a:lvl2pPr marL="762000" indent="-381000">
              <a:spcBef>
                <a:spcPts val="3300"/>
              </a:spcBef>
              <a:buBlip>
                <a:blip r:embed="rId2"/>
              </a:buBlip>
              <a:defRPr sz="3300"/>
            </a:lvl2pPr>
            <a:lvl3pPr marL="1143000" indent="-381000">
              <a:spcBef>
                <a:spcPts val="3300"/>
              </a:spcBef>
              <a:buBlip>
                <a:blip r:embed="rId2"/>
              </a:buBlip>
              <a:defRPr sz="3300"/>
            </a:lvl3pPr>
            <a:lvl4pPr marL="1524000" indent="-381000">
              <a:spcBef>
                <a:spcPts val="3300"/>
              </a:spcBef>
              <a:buBlip>
                <a:blip r:embed="rId2"/>
              </a:buBlip>
              <a:defRPr sz="3300"/>
            </a:lvl4pPr>
            <a:lvl5pPr marL="1905000" indent="-381000">
              <a:spcBef>
                <a:spcPts val="3300"/>
              </a:spcBef>
              <a:buBlip>
                <a:blip r:embed="rId2"/>
              </a:buBlip>
              <a:defRPr sz="33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hape 8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type="body" idx="1"/>
          </p:nvPr>
        </p:nvSpPr>
        <p:spPr>
          <a:xfrm>
            <a:off x="850900" y="838200"/>
            <a:ext cx="11303000" cy="80772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hape 9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Фото — 3 шт.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pic" sz="quarter" idx="13"/>
          </p:nvPr>
        </p:nvSpPr>
        <p:spPr>
          <a:xfrm>
            <a:off x="6845300" y="5207000"/>
            <a:ext cx="5041900" cy="35687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8" name="Shape 98"/>
          <p:cNvSpPr/>
          <p:nvPr>
            <p:ph type="pic" sz="quarter" idx="14"/>
          </p:nvPr>
        </p:nvSpPr>
        <p:spPr>
          <a:xfrm>
            <a:off x="6845300" y="990600"/>
            <a:ext cx="5041900" cy="35560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99" name="Shape 99"/>
          <p:cNvSpPr/>
          <p:nvPr>
            <p:ph type="pic" sz="half" idx="15"/>
          </p:nvPr>
        </p:nvSpPr>
        <p:spPr>
          <a:xfrm>
            <a:off x="1155700" y="990600"/>
            <a:ext cx="5041900" cy="77724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0" name="Shape 100"/>
          <p:cNvSpPr/>
          <p:nvPr>
            <p:ph type="sldNum" sz="quarter" idx="2"/>
          </p:nvPr>
        </p:nvSpPr>
        <p:spPr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rgbClr val="FAEFE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317248" y="2438400"/>
            <a:ext cx="12383234" cy="128"/>
          </a:xfrm>
          <a:prstGeom prst="line">
            <a:avLst/>
          </a:prstGeom>
          <a:ln w="12700">
            <a:solidFill>
              <a:srgbClr val="998074">
                <a:alpha val="75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850900" y="838200"/>
            <a:ext cx="11303000" cy="127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850900" y="2755900"/>
            <a:ext cx="11303000" cy="6350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6366789" y="9245600"/>
            <a:ext cx="283922" cy="381000"/>
          </a:xfrm>
          <a:prstGeom prst="rect">
            <a:avLst/>
          </a:prstGeom>
          <a:gradFill>
            <a:gsLst>
              <a:gs pos="0">
                <a:srgbClr val="FDEFE1"/>
              </a:gs>
              <a:gs pos="100000">
                <a:srgbClr val="FAECDB"/>
              </a:gs>
            </a:gsLst>
            <a:lin ang="5400000"/>
          </a:gradFill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503B28"/>
                </a:solidFill>
                <a:latin typeface="Bodoni SvtyTwo OS ITC TT-BookIt"/>
                <a:ea typeface="Bodoni SvtyTwo OS ITC TT-BookIt"/>
                <a:cs typeface="Bodoni SvtyTwo OS ITC TT-BookIt"/>
                <a:sym typeface="Bodoni SvtyTwo OS ITC TT-BookI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Baskerville"/>
        </a:defRPr>
      </a:lvl1pPr>
      <a:lvl2pPr marL="0" marR="0" indent="228600" algn="ct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Baskerville"/>
        </a:defRPr>
      </a:lvl2pPr>
      <a:lvl3pPr marL="0" marR="0" indent="457200" algn="ct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Baskerville"/>
        </a:defRPr>
      </a:lvl3pPr>
      <a:lvl4pPr marL="0" marR="0" indent="685800" algn="ct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Baskerville"/>
        </a:defRPr>
      </a:lvl4pPr>
      <a:lvl5pPr marL="0" marR="0" indent="914400" algn="ct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Baskerville"/>
        </a:defRPr>
      </a:lvl5pPr>
      <a:lvl6pPr marL="0" marR="0" indent="1143000" algn="ct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Baskerville"/>
        </a:defRPr>
      </a:lvl6pPr>
      <a:lvl7pPr marL="0" marR="0" indent="1371600" algn="ct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Baskerville"/>
        </a:defRPr>
      </a:lvl7pPr>
      <a:lvl8pPr marL="0" marR="0" indent="1600200" algn="ct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Baskerville"/>
        </a:defRPr>
      </a:lvl8pPr>
      <a:lvl9pPr marL="0" marR="0" indent="1828800" algn="ctr" defTabSz="5842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all" i="0" spc="0" strike="noStrike" sz="7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Baskerville"/>
        </a:defRPr>
      </a:lvl9pPr>
    </p:titleStyle>
    <p:bodyStyle>
      <a:lvl1pPr marL="444500" marR="0" indent="-444500" algn="l" defTabSz="584200" rtl="0" latinLnBrk="0">
        <a:lnSpc>
          <a:spcPct val="110000"/>
        </a:lnSpc>
        <a:spcBef>
          <a:spcPts val="55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4000" u="none">
          <a:ln>
            <a:noFill/>
          </a:ln>
          <a:solidFill>
            <a:srgbClr val="57554B"/>
          </a:solidFill>
          <a:uFillTx/>
          <a:latin typeface="Hoefler Text"/>
          <a:ea typeface="Hoefler Text"/>
          <a:cs typeface="Hoefler Text"/>
          <a:sym typeface="Hoefler Text"/>
        </a:defRPr>
      </a:lvl1pPr>
      <a:lvl2pPr marL="889000" marR="0" indent="-444500" algn="l" defTabSz="584200" rtl="0" latinLnBrk="0">
        <a:lnSpc>
          <a:spcPct val="110000"/>
        </a:lnSpc>
        <a:spcBef>
          <a:spcPts val="55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4000" u="none">
          <a:ln>
            <a:noFill/>
          </a:ln>
          <a:solidFill>
            <a:srgbClr val="57554B"/>
          </a:solidFill>
          <a:uFillTx/>
          <a:latin typeface="Hoefler Text"/>
          <a:ea typeface="Hoefler Text"/>
          <a:cs typeface="Hoefler Text"/>
          <a:sym typeface="Hoefler Text"/>
        </a:defRPr>
      </a:lvl2pPr>
      <a:lvl3pPr marL="1333500" marR="0" indent="-444500" algn="l" defTabSz="584200" rtl="0" latinLnBrk="0">
        <a:lnSpc>
          <a:spcPct val="110000"/>
        </a:lnSpc>
        <a:spcBef>
          <a:spcPts val="55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4000" u="none">
          <a:ln>
            <a:noFill/>
          </a:ln>
          <a:solidFill>
            <a:srgbClr val="57554B"/>
          </a:solidFill>
          <a:uFillTx/>
          <a:latin typeface="Hoefler Text"/>
          <a:ea typeface="Hoefler Text"/>
          <a:cs typeface="Hoefler Text"/>
          <a:sym typeface="Hoefler Text"/>
        </a:defRPr>
      </a:lvl3pPr>
      <a:lvl4pPr marL="1778000" marR="0" indent="-444500" algn="l" defTabSz="584200" rtl="0" latinLnBrk="0">
        <a:lnSpc>
          <a:spcPct val="110000"/>
        </a:lnSpc>
        <a:spcBef>
          <a:spcPts val="55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4000" u="none">
          <a:ln>
            <a:noFill/>
          </a:ln>
          <a:solidFill>
            <a:srgbClr val="57554B"/>
          </a:solidFill>
          <a:uFillTx/>
          <a:latin typeface="Hoefler Text"/>
          <a:ea typeface="Hoefler Text"/>
          <a:cs typeface="Hoefler Text"/>
          <a:sym typeface="Hoefler Text"/>
        </a:defRPr>
      </a:lvl4pPr>
      <a:lvl5pPr marL="2222500" marR="0" indent="-444500" algn="l" defTabSz="584200" rtl="0" latinLnBrk="0">
        <a:lnSpc>
          <a:spcPct val="110000"/>
        </a:lnSpc>
        <a:spcBef>
          <a:spcPts val="55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4000" u="none">
          <a:ln>
            <a:noFill/>
          </a:ln>
          <a:solidFill>
            <a:srgbClr val="57554B"/>
          </a:solidFill>
          <a:uFillTx/>
          <a:latin typeface="Hoefler Text"/>
          <a:ea typeface="Hoefler Text"/>
          <a:cs typeface="Hoefler Text"/>
          <a:sym typeface="Hoefler Text"/>
        </a:defRPr>
      </a:lvl5pPr>
      <a:lvl6pPr marL="2667000" marR="0" indent="-444500" algn="l" defTabSz="584200" rtl="0" latinLnBrk="0">
        <a:lnSpc>
          <a:spcPct val="110000"/>
        </a:lnSpc>
        <a:spcBef>
          <a:spcPts val="55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4000" u="none">
          <a:ln>
            <a:noFill/>
          </a:ln>
          <a:solidFill>
            <a:srgbClr val="57554B"/>
          </a:solidFill>
          <a:uFillTx/>
          <a:latin typeface="Hoefler Text"/>
          <a:ea typeface="Hoefler Text"/>
          <a:cs typeface="Hoefler Text"/>
          <a:sym typeface="Hoefler Text"/>
        </a:defRPr>
      </a:lvl6pPr>
      <a:lvl7pPr marL="3111500" marR="0" indent="-444500" algn="l" defTabSz="584200" rtl="0" latinLnBrk="0">
        <a:lnSpc>
          <a:spcPct val="110000"/>
        </a:lnSpc>
        <a:spcBef>
          <a:spcPts val="55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4000" u="none">
          <a:ln>
            <a:noFill/>
          </a:ln>
          <a:solidFill>
            <a:srgbClr val="57554B"/>
          </a:solidFill>
          <a:uFillTx/>
          <a:latin typeface="Hoefler Text"/>
          <a:ea typeface="Hoefler Text"/>
          <a:cs typeface="Hoefler Text"/>
          <a:sym typeface="Hoefler Text"/>
        </a:defRPr>
      </a:lvl7pPr>
      <a:lvl8pPr marL="3556000" marR="0" indent="-444500" algn="l" defTabSz="584200" rtl="0" latinLnBrk="0">
        <a:lnSpc>
          <a:spcPct val="110000"/>
        </a:lnSpc>
        <a:spcBef>
          <a:spcPts val="55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4000" u="none">
          <a:ln>
            <a:noFill/>
          </a:ln>
          <a:solidFill>
            <a:srgbClr val="57554B"/>
          </a:solidFill>
          <a:uFillTx/>
          <a:latin typeface="Hoefler Text"/>
          <a:ea typeface="Hoefler Text"/>
          <a:cs typeface="Hoefler Text"/>
          <a:sym typeface="Hoefler Text"/>
        </a:defRPr>
      </a:lvl8pPr>
      <a:lvl9pPr marL="4000500" marR="0" indent="-444500" algn="l" defTabSz="584200" rtl="0" latinLnBrk="0">
        <a:lnSpc>
          <a:spcPct val="110000"/>
        </a:lnSpc>
        <a:spcBef>
          <a:spcPts val="5500"/>
        </a:spcBef>
        <a:spcAft>
          <a:spcPts val="0"/>
        </a:spcAft>
        <a:buClrTx/>
        <a:buSzPct val="45000"/>
        <a:buFontTx/>
        <a:buBlip>
          <a:blip r:embed="rId3"/>
        </a:buBlip>
        <a:tabLst/>
        <a:defRPr b="0" baseline="0" cap="none" i="0" spc="0" strike="noStrike" sz="4000" u="none">
          <a:ln>
            <a:noFill/>
          </a:ln>
          <a:solidFill>
            <a:srgbClr val="57554B"/>
          </a:solidFill>
          <a:uFillTx/>
          <a:latin typeface="Hoefler Text"/>
          <a:ea typeface="Hoefler Text"/>
          <a:cs typeface="Hoefler Text"/>
          <a:sym typeface="Hoefler Tex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doni SvtyTwo OS ITC TT-BookI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doni SvtyTwo OS ITC TT-BookI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doni SvtyTwo OS ITC TT-BookI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doni SvtyTwo OS ITC TT-BookI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doni SvtyTwo OS ITC TT-BookI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doni SvtyTwo OS ITC TT-BookI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doni SvtyTwo OS ITC TT-BookI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doni SvtyTwo OS ITC TT-BookI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doni SvtyTwo OS ITC TT-BookI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3.jpeg"/><Relationship Id="rId4" Type="http://schemas.openxmlformats.org/officeDocument/2006/relationships/image" Target="../media/image9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4.jpeg"/><Relationship Id="rId4" Type="http://schemas.openxmlformats.org/officeDocument/2006/relationships/image" Target="../media/image13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3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06500" y="2247900"/>
            <a:ext cx="10769601" cy="6808334"/>
          </a:xfrm>
          <a:prstGeom prst="rect">
            <a:avLst/>
          </a:prstGeom>
        </p:spPr>
      </p:pic>
      <p:sp>
        <p:nvSpPr>
          <p:cNvPr id="134" name="Shape 1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Мы выбираем спорт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Диаграмма 1</a:t>
            </a:r>
          </a:p>
        </p:txBody>
      </p:sp>
      <p:graphicFrame>
        <p:nvGraphicFramePr>
          <p:cNvPr id="168" name="Chart 168"/>
          <p:cNvGraphicFramePr/>
          <p:nvPr/>
        </p:nvGraphicFramePr>
        <p:xfrm>
          <a:off x="6749423" y="2968527"/>
          <a:ext cx="5100340" cy="528582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69" name="Shape 169"/>
          <p:cNvSpPr/>
          <p:nvPr>
            <p:ph type="body" sz="half" idx="1"/>
          </p:nvPr>
        </p:nvSpPr>
        <p:spPr>
          <a:xfrm>
            <a:off x="1427857" y="2540000"/>
            <a:ext cx="4655443" cy="614288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defRPr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90% - занимаются спортом;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10% - не занимаются спортом.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</a:p>
          <a:p>
            <a:pPr algn="l">
              <a:lnSpc>
                <a:spcPct val="100000"/>
              </a:lnSpc>
              <a:spcBef>
                <a:spcPts val="0"/>
              </a:spcBef>
              <a:defRPr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Самые популярные виды спорта: плавание и хореография.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Диаграмма 2</a:t>
            </a:r>
          </a:p>
        </p:txBody>
      </p:sp>
      <p:graphicFrame>
        <p:nvGraphicFramePr>
          <p:cNvPr id="172" name="Chart 172"/>
          <p:cNvGraphicFramePr/>
          <p:nvPr/>
        </p:nvGraphicFramePr>
        <p:xfrm>
          <a:off x="1174917" y="2035511"/>
          <a:ext cx="4999815" cy="6777764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173" name="Shape 173"/>
          <p:cNvSpPr/>
          <p:nvPr>
            <p:ph type="body" sz="half" idx="1"/>
          </p:nvPr>
        </p:nvSpPr>
        <p:spPr>
          <a:xfrm>
            <a:off x="6953696" y="2832100"/>
            <a:ext cx="4968330" cy="5561088"/>
          </a:xfrm>
          <a:prstGeom prst="rect">
            <a:avLst/>
          </a:prstGeom>
        </p:spPr>
        <p:txBody>
          <a:bodyPr/>
          <a:lstStyle/>
          <a:p>
            <a:pPr algn="l" defTabSz="549148">
              <a:lnSpc>
                <a:spcPct val="100000"/>
              </a:lnSpc>
              <a:spcBef>
                <a:spcPts val="0"/>
              </a:spcBef>
              <a:defRPr sz="3384"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85% - спорт помогает быть в хорошей форме;</a:t>
            </a:r>
          </a:p>
          <a:p>
            <a:pPr algn="l" defTabSz="549148">
              <a:lnSpc>
                <a:spcPct val="100000"/>
              </a:lnSpc>
              <a:spcBef>
                <a:spcPts val="0"/>
              </a:spcBef>
              <a:defRPr sz="3384"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60% - доставляет удовольствие;</a:t>
            </a:r>
          </a:p>
          <a:p>
            <a:pPr algn="l" defTabSz="549148">
              <a:lnSpc>
                <a:spcPct val="100000"/>
              </a:lnSpc>
              <a:spcBef>
                <a:spcPts val="0"/>
              </a:spcBef>
              <a:defRPr sz="3384"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55% - улучшает здоровье;</a:t>
            </a:r>
          </a:p>
          <a:p>
            <a:pPr algn="l" defTabSz="549148">
              <a:lnSpc>
                <a:spcPct val="100000"/>
              </a:lnSpc>
              <a:spcBef>
                <a:spcPts val="0"/>
              </a:spcBef>
              <a:defRPr sz="3384"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30% - развивает силу воли;</a:t>
            </a:r>
          </a:p>
          <a:p>
            <a:pPr algn="l" defTabSz="549148">
              <a:lnSpc>
                <a:spcPct val="100000"/>
              </a:lnSpc>
              <a:spcBef>
                <a:spcPts val="0"/>
              </a:spcBef>
              <a:defRPr sz="3384"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25% - делает увереннее в себе;</a:t>
            </a:r>
          </a:p>
          <a:p>
            <a:pPr algn="l" defTabSz="549148">
              <a:lnSpc>
                <a:spcPct val="100000"/>
              </a:lnSpc>
              <a:spcBef>
                <a:spcPts val="0"/>
              </a:spcBef>
              <a:defRPr sz="3384"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t>5% - дисциплинирует.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Диаграмма 3</a:t>
            </a:r>
          </a:p>
        </p:txBody>
      </p:sp>
      <p:sp>
        <p:nvSpPr>
          <p:cNvPr id="176" name="Shape 176"/>
          <p:cNvSpPr/>
          <p:nvPr>
            <p:ph type="body" sz="half" idx="1"/>
          </p:nvPr>
        </p:nvSpPr>
        <p:spPr>
          <a:xfrm>
            <a:off x="6827539" y="2989957"/>
            <a:ext cx="4869161" cy="5730336"/>
          </a:xfrm>
          <a:prstGeom prst="rect">
            <a:avLst/>
          </a:prstGeom>
        </p:spPr>
        <p:txBody>
          <a:bodyPr/>
          <a:lstStyle/>
          <a:p>
            <a:pPr algn="just">
              <a:lnSpc>
                <a:spcPct val="100000"/>
              </a:lnSpc>
              <a:spcBef>
                <a:spcPts val="0"/>
              </a:spcBef>
              <a:defRPr>
                <a:solidFill>
                  <a:srgbClr val="57554B"/>
                </a:solidFill>
                <a:latin typeface="Hoefler Text"/>
                <a:ea typeface="Hoefler Text"/>
                <a:cs typeface="Hoefler Text"/>
                <a:sym typeface="Hoefler Text"/>
              </a:defRPr>
            </a:pPr>
            <a:r>
              <a: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</a:t>
            </a:r>
            <a:r>
              <a:t>Из 18 ребят, занимающихся спортом 14 человек учатся на «4» и «5», а из двоих ребят, не занимающихся спортом, только один учится без троек.</a:t>
            </a:r>
          </a:p>
        </p:txBody>
      </p:sp>
      <p:graphicFrame>
        <p:nvGraphicFramePr>
          <p:cNvPr id="177" name="Chart 177"/>
          <p:cNvGraphicFramePr/>
          <p:nvPr/>
        </p:nvGraphicFramePr>
        <p:xfrm>
          <a:off x="1382673" y="3295486"/>
          <a:ext cx="4282930" cy="4472163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262770" y="2541060"/>
            <a:ext cx="5370242" cy="6779680"/>
          </a:xfrm>
          <a:prstGeom prst="rect">
            <a:avLst/>
          </a:prstGeom>
        </p:spPr>
      </p:pic>
      <p:sp>
        <p:nvSpPr>
          <p:cNvPr id="180" name="Shape 1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Заключение</a:t>
            </a:r>
          </a:p>
        </p:txBody>
      </p:sp>
      <p:sp>
        <p:nvSpPr>
          <p:cNvPr id="181" name="Shape 181"/>
          <p:cNvSpPr/>
          <p:nvPr>
            <p:ph type="body" sz="half" idx="1"/>
          </p:nvPr>
        </p:nvSpPr>
        <p:spPr>
          <a:xfrm>
            <a:off x="7461795" y="2774950"/>
            <a:ext cx="5174705" cy="6045200"/>
          </a:xfrm>
          <a:prstGeom prst="rect">
            <a:avLst/>
          </a:prstGeom>
        </p:spPr>
        <p:txBody>
          <a:bodyPr/>
          <a:lstStyle/>
          <a:p>
            <a:pPr marL="0" indent="0" defTabSz="473201">
              <a:spcBef>
                <a:spcPts val="4400"/>
              </a:spcBef>
              <a:buSzTx/>
              <a:buNone/>
              <a:defRPr sz="3240"/>
            </a:pPr>
            <a:r>
              <a:rPr sz="972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	</a:t>
            </a:r>
            <a:r>
              <a:t>Заниматься спортом – очень полезно для здоровья!</a:t>
            </a:r>
          </a:p>
          <a:p>
            <a:pPr marL="0" indent="0" defTabSz="473201">
              <a:spcBef>
                <a:spcPts val="4400"/>
              </a:spcBef>
              <a:buSzTx/>
              <a:buNone/>
              <a:defRPr sz="3240"/>
            </a:pPr>
            <a:r>
              <a:t>Спорт воспитывает силу воли, формирует твердый характер и помогает в учебе!</a:t>
            </a:r>
          </a:p>
          <a:p>
            <a:pPr marL="0" indent="0" defTabSz="473201">
              <a:spcBef>
                <a:spcPts val="4400"/>
              </a:spcBef>
              <a:buSzTx/>
              <a:buNone/>
              <a:defRPr sz="3240"/>
            </a:pPr>
            <a:r>
              <a:t>Ведь, в здоровом теле – здоровый дух!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2247900"/>
            <a:ext cx="11176000" cy="6693744"/>
          </a:xfrm>
          <a:prstGeom prst="rect">
            <a:avLst/>
          </a:prstGeom>
        </p:spPr>
      </p:pic>
      <p:sp>
        <p:nvSpPr>
          <p:cNvPr id="137" name="Shape 1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68045">
              <a:defRPr sz="4410"/>
            </a:lvl1pPr>
          </a:lstStyle>
          <a:p>
            <a:pPr/>
            <a:r>
              <a:t>XХII Зимние Олимпийские игры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066800" y="2247900"/>
            <a:ext cx="11176000" cy="6839744"/>
          </a:xfrm>
          <a:prstGeom prst="rect">
            <a:avLst/>
          </a:prstGeom>
        </p:spPr>
      </p:pic>
      <p:sp>
        <p:nvSpPr>
          <p:cNvPr id="140" name="Shape 1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Юлия Липницкая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005350" y="2345883"/>
            <a:ext cx="5325057" cy="6591301"/>
          </a:xfrm>
          <a:prstGeom prst="rect">
            <a:avLst/>
          </a:prstGeom>
        </p:spPr>
      </p:pic>
      <p:sp>
        <p:nvSpPr>
          <p:cNvPr id="143" name="Shape 14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Юлия Липницкая</a:t>
            </a:r>
          </a:p>
        </p:txBody>
      </p:sp>
      <p:grpSp>
        <p:nvGrpSpPr>
          <p:cNvPr id="146" name="Group 146"/>
          <p:cNvGrpSpPr/>
          <p:nvPr/>
        </p:nvGrpSpPr>
        <p:grpSpPr>
          <a:xfrm>
            <a:off x="6648400" y="2345883"/>
            <a:ext cx="5325057" cy="6591301"/>
            <a:chOff x="0" y="0"/>
            <a:chExt cx="5325055" cy="6591300"/>
          </a:xfrm>
        </p:grpSpPr>
        <p:pic>
          <p:nvPicPr>
            <p:cNvPr id="145" name="23227691152495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2987" r="0" b="2987"/>
            <a:stretch>
              <a:fillRect/>
            </a:stretch>
          </p:blipFill>
          <p:spPr>
            <a:xfrm>
              <a:off x="279400" y="254000"/>
              <a:ext cx="4791656" cy="60071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44" name="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-1"/>
              <a:ext cx="5325057" cy="6591302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582923" y="2247900"/>
            <a:ext cx="9838954" cy="6629401"/>
          </a:xfrm>
          <a:prstGeom prst="rect">
            <a:avLst/>
          </a:prstGeom>
        </p:spPr>
      </p:pic>
      <p:sp>
        <p:nvSpPr>
          <p:cNvPr id="149" name="Shape 14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61518">
              <a:defRPr sz="5530"/>
            </a:lvl1pPr>
          </a:lstStyle>
          <a:p>
            <a:pPr/>
            <a:r>
              <a:t>Тренер Юлии Липницкой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901700" y="2161629"/>
            <a:ext cx="11176000" cy="7053561"/>
          </a:xfrm>
          <a:prstGeom prst="rect">
            <a:avLst/>
          </a:prstGeom>
        </p:spPr>
      </p:pic>
      <p:sp>
        <p:nvSpPr>
          <p:cNvPr id="152" name="Shape 1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38150">
              <a:defRPr sz="5250"/>
            </a:lvl1pPr>
          </a:lstStyle>
          <a:p>
            <a:pPr/>
            <a:r>
              <a:t>Победы на соревнованиях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821481" y="2932091"/>
            <a:ext cx="7229177" cy="4625866"/>
          </a:xfrm>
          <a:prstGeom prst="rect">
            <a:avLst/>
          </a:prstGeom>
        </p:spPr>
      </p:pic>
      <p:sp>
        <p:nvSpPr>
          <p:cNvPr id="155" name="Shape 1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Наша чемпионка</a:t>
            </a:r>
          </a:p>
        </p:txBody>
      </p:sp>
      <p:grpSp>
        <p:nvGrpSpPr>
          <p:cNvPr id="158" name="Group 158"/>
          <p:cNvGrpSpPr/>
          <p:nvPr/>
        </p:nvGrpSpPr>
        <p:grpSpPr>
          <a:xfrm>
            <a:off x="8265025" y="2247900"/>
            <a:ext cx="3749562" cy="6737886"/>
            <a:chOff x="0" y="0"/>
            <a:chExt cx="3749560" cy="6737885"/>
          </a:xfrm>
        </p:grpSpPr>
        <p:pic>
          <p:nvPicPr>
            <p:cNvPr id="157" name="QdjFnq-ToD8.jp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4153" t="0" r="17143" b="0"/>
            <a:stretch>
              <a:fillRect/>
            </a:stretch>
          </p:blipFill>
          <p:spPr>
            <a:xfrm>
              <a:off x="279400" y="254000"/>
              <a:ext cx="3216161" cy="615368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6" name=""/>
            <p:cNvPicPr>
              <a:picLocks noChangeAspect="0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749561" cy="673788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221570" y="3203227"/>
            <a:ext cx="8199328" cy="5511182"/>
          </a:xfrm>
          <a:prstGeom prst="rect">
            <a:avLst/>
          </a:prstGeom>
        </p:spPr>
      </p:pic>
      <p:sp>
        <p:nvSpPr>
          <p:cNvPr id="161" name="Shape 161"/>
          <p:cNvSpPr/>
          <p:nvPr>
            <p:ph type="title"/>
          </p:nvPr>
        </p:nvSpPr>
        <p:spPr>
          <a:xfrm>
            <a:off x="850900" y="711328"/>
            <a:ext cx="11303000" cy="1270001"/>
          </a:xfrm>
          <a:prstGeom prst="rect">
            <a:avLst/>
          </a:prstGeom>
        </p:spPr>
        <p:txBody>
          <a:bodyPr/>
          <a:lstStyle>
            <a:lvl1pPr defTabSz="543305">
              <a:defRPr sz="6510"/>
            </a:lvl1pPr>
          </a:lstStyle>
          <a:p>
            <a:pPr/>
            <a:r>
              <a:t>Спортивные традиции</a:t>
            </a:r>
          </a:p>
        </p:txBody>
      </p:sp>
      <p:sp>
        <p:nvSpPr>
          <p:cNvPr id="162" name="Shape 162"/>
          <p:cNvSpPr/>
          <p:nvPr>
            <p:ph type="body" sz="quarter" idx="1"/>
          </p:nvPr>
        </p:nvSpPr>
        <p:spPr>
          <a:xfrm>
            <a:off x="596900" y="2921000"/>
            <a:ext cx="3712717" cy="5736035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3"/>
              </a:buBlip>
            </a:pPr>
            <a:r>
              <a:t>Пионербол;</a:t>
            </a:r>
          </a:p>
          <a:p>
            <a:pPr>
              <a:buBlip>
                <a:blip r:embed="rId3"/>
              </a:buBlip>
            </a:pPr>
            <a:r>
              <a:t>Перестрелка;</a:t>
            </a:r>
          </a:p>
          <a:p>
            <a:pPr>
              <a:buBlip>
                <a:blip r:embed="rId3"/>
              </a:buBlip>
            </a:pPr>
            <a:r>
              <a:t>Веселые старты.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"/>
          <p:cNvPicPr>
            <a:picLocks noChangeAspect="0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1805148" y="2486769"/>
            <a:ext cx="9875864" cy="6888262"/>
          </a:xfrm>
          <a:prstGeom prst="rect">
            <a:avLst/>
          </a:prstGeom>
        </p:spPr>
      </p:pic>
      <p:sp>
        <p:nvSpPr>
          <p:cNvPr id="165" name="Shape 1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3305">
              <a:defRPr sz="6510"/>
            </a:lvl1pPr>
          </a:lstStyle>
          <a:p>
            <a:pPr/>
            <a:r>
              <a:t>Спортивные традиции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2.png"/></Relationships>

</file>

<file path=ppt/theme/theme1.xml><?xml version="1.0" encoding="utf-8"?>
<a:theme xmlns:a="http://schemas.openxmlformats.org/drawingml/2006/main" xmlns:r="http://schemas.openxmlformats.org/officeDocument/2006/relationships" name="Typeset">
  <a:themeElements>
    <a:clrScheme name="Typeset">
      <a:dk1>
        <a:srgbClr val="57554B"/>
      </a:dk1>
      <a:lt1>
        <a:srgbClr val="0C1557"/>
      </a:lt1>
      <a:dk2>
        <a:srgbClr val="5F5F5D"/>
      </a:dk2>
      <a:lt2>
        <a:srgbClr val="D8D5CE"/>
      </a:lt2>
      <a:accent1>
        <a:srgbClr val="738CAB"/>
      </a:accent1>
      <a:accent2>
        <a:srgbClr val="7E9769"/>
      </a:accent2>
      <a:accent3>
        <a:srgbClr val="D9C064"/>
      </a:accent3>
      <a:accent4>
        <a:srgbClr val="B99369"/>
      </a:accent4>
      <a:accent5>
        <a:srgbClr val="9A4C3C"/>
      </a:accent5>
      <a:accent6>
        <a:srgbClr val="8E8198"/>
      </a:accent6>
      <a:hlink>
        <a:srgbClr val="0000FF"/>
      </a:hlink>
      <a:folHlink>
        <a:srgbClr val="FF00FF"/>
      </a:folHlink>
    </a:clrScheme>
    <a:fontScheme name="Typeset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Typese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12700" dir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4">
              <a:hueOff val="-150089"/>
              <a:satOff val="3212"/>
              <a:lumOff val="-17555"/>
              <a:alpha val="75000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7554B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ypeset">
  <a:themeElements>
    <a:clrScheme name="Typeset">
      <a:dk1>
        <a:srgbClr val="000000"/>
      </a:dk1>
      <a:lt1>
        <a:srgbClr val="FFFFFF"/>
      </a:lt1>
      <a:dk2>
        <a:srgbClr val="5F5F5D"/>
      </a:dk2>
      <a:lt2>
        <a:srgbClr val="D8D5CE"/>
      </a:lt2>
      <a:accent1>
        <a:srgbClr val="738CAB"/>
      </a:accent1>
      <a:accent2>
        <a:srgbClr val="7E9769"/>
      </a:accent2>
      <a:accent3>
        <a:srgbClr val="D9C064"/>
      </a:accent3>
      <a:accent4>
        <a:srgbClr val="B99369"/>
      </a:accent4>
      <a:accent5>
        <a:srgbClr val="9A4C3C"/>
      </a:accent5>
      <a:accent6>
        <a:srgbClr val="8E8198"/>
      </a:accent6>
      <a:hlink>
        <a:srgbClr val="0000FF"/>
      </a:hlink>
      <a:folHlink>
        <a:srgbClr val="FF00FF"/>
      </a:folHlink>
    </a:clrScheme>
    <a:fontScheme name="Typeset">
      <a:majorFont>
        <a:latin typeface="Baskerville"/>
        <a:ea typeface="Baskerville"/>
        <a:cs typeface="Baskerville"/>
      </a:majorFont>
      <a:minorFont>
        <a:latin typeface="Baskerville"/>
        <a:ea typeface="Baskerville"/>
        <a:cs typeface="Baskerville"/>
      </a:minorFont>
    </a:fontScheme>
    <a:fmtScheme name="Typese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12700" dir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4">
              <a:hueOff val="-150089"/>
              <a:satOff val="3212"/>
              <a:lumOff val="-17555"/>
              <a:alpha val="75000"/>
            </a:schemeClr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57554B"/>
            </a:solidFill>
            <a:effectLst/>
            <a:uFillTx/>
            <a:latin typeface="Hoefler Text"/>
            <a:ea typeface="Hoefler Text"/>
            <a:cs typeface="Hoefler Text"/>
            <a:sym typeface="Hoefler Tex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